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5" r:id="rId3"/>
    <p:sldId id="264" r:id="rId4"/>
    <p:sldId id="258" r:id="rId5"/>
    <p:sldId id="263" r:id="rId6"/>
    <p:sldId id="257" r:id="rId7"/>
    <p:sldId id="262" r:id="rId8"/>
    <p:sldId id="261" r:id="rId9"/>
    <p:sldId id="259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5" d="100"/>
          <a:sy n="95" d="100"/>
        </p:scale>
        <p:origin x="-852" y="-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17.01.2020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17.01.2020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17.01.2020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17.01.2020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0" y="4242348"/>
            <a:ext cx="1428760" cy="261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0694" y="0"/>
            <a:ext cx="1500391" cy="2571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30792" y="2500306"/>
            <a:ext cx="1184216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29520" y="0"/>
            <a:ext cx="1527326" cy="260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57356" y="2428868"/>
            <a:ext cx="1324669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29322" y="4104538"/>
            <a:ext cx="1500198" cy="275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3240" y="0"/>
            <a:ext cx="1429840" cy="2571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0034" y="0"/>
            <a:ext cx="1428760" cy="261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848" y="1428736"/>
            <a:ext cx="145024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1428736"/>
            <a:ext cx="1402588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43240" y="1428736"/>
            <a:ext cx="1589780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7752" y="1428736"/>
            <a:ext cx="1364304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57950" y="1428736"/>
            <a:ext cx="1374036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08343" y="1428736"/>
            <a:ext cx="1335657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700" y="1428736"/>
            <a:ext cx="1377082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1428736"/>
            <a:ext cx="1383118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3071802" y="1428736"/>
            <a:ext cx="1469505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438" y="1428736"/>
            <a:ext cx="1316005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72396" y="1428736"/>
            <a:ext cx="1358858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72198" y="1428736"/>
            <a:ext cx="1358858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216719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9" y="0"/>
            <a:ext cx="23203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0"/>
            <a:ext cx="3714776" cy="6818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17669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-4795"/>
            <a:ext cx="2245694" cy="6862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0"/>
            <a:ext cx="37460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3108" y="0"/>
            <a:ext cx="254363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312649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0"/>
            <a:ext cx="36333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143108" cy="687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9" y="1"/>
            <a:ext cx="218287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100697"/>
            <a:ext cx="3500462" cy="675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72198" y="857232"/>
            <a:ext cx="3071802" cy="5265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969"/>
            <a:ext cx="2071670" cy="6859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0232" y="0"/>
            <a:ext cx="21984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43372" y="0"/>
            <a:ext cx="21867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143108" cy="687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0"/>
            <a:ext cx="2143140" cy="687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0"/>
            <a:ext cx="40275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0</Words>
  <Application>Microsoft Office PowerPoint</Application>
  <PresentationFormat>Экран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Asus</dc:creator>
  <cp:lastModifiedBy>Дом</cp:lastModifiedBy>
  <cp:revision>14</cp:revision>
  <dcterms:created xsi:type="dcterms:W3CDTF">2020-01-17T08:20:58Z</dcterms:created>
  <dcterms:modified xsi:type="dcterms:W3CDTF">2020-01-17T11:33:38Z</dcterms:modified>
</cp:coreProperties>
</file>